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5" r:id="rId11"/>
    <p:sldId id="316" r:id="rId12"/>
    <p:sldId id="320" r:id="rId13"/>
    <p:sldId id="321" r:id="rId14"/>
    <p:sldId id="322" r:id="rId15"/>
    <p:sldId id="325" r:id="rId16"/>
    <p:sldId id="323" r:id="rId17"/>
    <p:sldId id="324" r:id="rId18"/>
    <p:sldId id="317" r:id="rId19"/>
    <p:sldId id="318" r:id="rId20"/>
    <p:sldId id="319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48F8B-04F9-4D1F-95C5-15B358B0D368}" v="56" dt="2018-07-08T22:29:45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106" d="100"/>
          <a:sy n="106" d="100"/>
        </p:scale>
        <p:origin x="132" y="6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214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hr-HR" sz="1200"/>
            </a:lvl1pPr>
          </a:lstStyle>
          <a:p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hr-HR" sz="1200"/>
            </a:lvl1pPr>
          </a:lstStyle>
          <a:p>
            <a:fld id="{9E86262E-67D7-4DA6-8CED-0C6FC36BF017}" type="datetime1">
              <a:rPr lang="hr-HR" smtClean="0"/>
              <a:t>8.7.2018.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hr-HR" sz="1200"/>
            </a:lvl1pPr>
          </a:lstStyle>
          <a:p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hr-HR" sz="1200"/>
            </a:lvl1pPr>
          </a:lstStyle>
          <a:p>
            <a:fld id="{D9F912AB-2776-42F2-A957-313FC7EFEDB9}" type="slidenum">
              <a:rPr lang="hr-HR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hr-HR" sz="1200"/>
            </a:lvl1pPr>
          </a:lstStyle>
          <a:p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hr-HR" sz="1200"/>
            </a:lvl1pPr>
          </a:lstStyle>
          <a:p>
            <a:fld id="{3FECD2B0-BA61-4699-9EE5-3951DE80192A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 dirty="0"/>
              <a:t>Kliknite da biste uredili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hr-HR" sz="1200"/>
            </a:lvl1pPr>
          </a:lstStyle>
          <a:p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hr-HR" sz="1200"/>
            </a:lvl1pPr>
          </a:lstStyle>
          <a:p>
            <a:fld id="{F93199CD-3E1B-4AE6-990F-76F925F5EA9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hr-HR" sz="6600">
                <a:solidFill>
                  <a:schemeClr val="tx1"/>
                </a:solidFill>
              </a:defRPr>
            </a:lvl1pPr>
          </a:lstStyle>
          <a:p>
            <a:r>
              <a:rPr lang="hr-HR" dirty="0"/>
              <a:t>Uredite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hr-HR" sz="2000" cap="all" spc="200" baseline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hr-H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Uredite stil podnaslova matrice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okomiti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hr-HR" smtClean="0"/>
              <a:t>8.7.2018.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okomiti teks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9EC376-86E9-464D-83DA-58F51FDAA4D0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hr-HR"/>
            </a:lvl5pPr>
            <a:lvl6pPr latinLnBrk="0">
              <a:defRPr lang="hr-HR"/>
            </a:lvl6pPr>
          </a:lstStyle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B7C839-36CE-4B42-AE86-CFD7586495AE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hr-HR" sz="4800" b="0" cap="none" baseline="0"/>
            </a:lvl1pPr>
          </a:lstStyle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hr-HR" sz="200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hr-H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hr-H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dirty="0"/>
              <a:t>Uredite stilove teksta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76644A-4471-419B-8DCB-DCA2121E76BE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 latinLnBrk="0">
              <a:defRPr lang="hr-HR" sz="2400"/>
            </a:lvl1pPr>
            <a:lvl2pPr latinLnBrk="0">
              <a:defRPr lang="hr-HR" sz="2000"/>
            </a:lvl2pPr>
            <a:lvl3pPr latinLnBrk="0">
              <a:defRPr lang="hr-HR" sz="1800"/>
            </a:lvl3pPr>
            <a:lvl4pPr latinLnBrk="0">
              <a:defRPr lang="hr-HR" sz="1600"/>
            </a:lvl4pPr>
            <a:lvl5pPr latinLnBrk="0">
              <a:defRPr lang="hr-HR" sz="1600"/>
            </a:lvl5pPr>
            <a:lvl6pPr latinLnBrk="0">
              <a:defRPr lang="hr-HR" sz="1600"/>
            </a:lvl6pPr>
            <a:lvl7pPr latinLnBrk="0">
              <a:defRPr lang="hr-HR" sz="1600"/>
            </a:lvl7pPr>
            <a:lvl8pPr latinLnBrk="0">
              <a:defRPr lang="hr-HR" sz="1600"/>
            </a:lvl8pPr>
            <a:lvl9pPr latinLnBrk="0">
              <a:defRPr lang="hr-HR" sz="1600"/>
            </a:lvl9pPr>
          </a:lstStyle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 latinLnBrk="0">
              <a:defRPr lang="hr-HR" sz="2400"/>
            </a:lvl1pPr>
            <a:lvl2pPr latinLnBrk="0">
              <a:defRPr lang="hr-HR" sz="2000"/>
            </a:lvl2pPr>
            <a:lvl3pPr latinLnBrk="0">
              <a:defRPr lang="hr-HR" sz="1800"/>
            </a:lvl3pPr>
            <a:lvl4pPr latinLnBrk="0">
              <a:defRPr lang="hr-HR" sz="1600"/>
            </a:lvl4pPr>
            <a:lvl5pPr latinLnBrk="0">
              <a:defRPr lang="hr-HR" sz="1600"/>
            </a:lvl5pPr>
            <a:lvl6pPr latinLnBrk="0">
              <a:defRPr lang="hr-HR" sz="1600"/>
            </a:lvl6pPr>
            <a:lvl7pPr latinLnBrk="0">
              <a:defRPr lang="hr-HR" sz="1600"/>
            </a:lvl7pPr>
            <a:lvl8pPr latinLnBrk="0">
              <a:defRPr lang="hr-HR" sz="1600"/>
            </a:lvl8pPr>
            <a:lvl9pPr latinLnBrk="0">
              <a:defRPr lang="hr-HR" sz="1600"/>
            </a:lvl9pPr>
          </a:lstStyle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2D16F1-4B09-4E7F-904B-4C29054D8C5D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hr-HR"/>
            </a:lvl1pPr>
          </a:lstStyle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hr-HR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hr-HR" sz="2000" b="1"/>
            </a:lvl2pPr>
            <a:lvl3pPr marL="914400" indent="0" latinLnBrk="0">
              <a:buNone/>
              <a:defRPr lang="hr-HR" sz="1800" b="1"/>
            </a:lvl3pPr>
            <a:lvl4pPr marL="1371600" indent="0" latinLnBrk="0">
              <a:buNone/>
              <a:defRPr lang="hr-HR" sz="1600" b="1"/>
            </a:lvl4pPr>
            <a:lvl5pPr marL="1828800" indent="0" latinLnBrk="0">
              <a:buNone/>
              <a:defRPr lang="hr-HR" sz="1600" b="1"/>
            </a:lvl5pPr>
            <a:lvl6pPr marL="2286000" indent="0" latinLnBrk="0">
              <a:buNone/>
              <a:defRPr lang="hr-HR" sz="1600" b="1"/>
            </a:lvl6pPr>
            <a:lvl7pPr marL="2743200" indent="0" latinLnBrk="0">
              <a:buNone/>
              <a:defRPr lang="hr-HR" sz="1600" b="1"/>
            </a:lvl7pPr>
            <a:lvl8pPr marL="3200400" indent="0" latinLnBrk="0">
              <a:buNone/>
              <a:defRPr lang="hr-HR" sz="1600" b="1"/>
            </a:lvl8pPr>
            <a:lvl9pPr marL="3657600" indent="0" latinLnBrk="0">
              <a:buNone/>
              <a:defRPr lang="hr-HR" sz="1600" b="1"/>
            </a:lvl9pPr>
          </a:lstStyle>
          <a:p>
            <a:pPr lvl="0"/>
            <a:r>
              <a:rPr lang="hr-HR" dirty="0"/>
              <a:t>Uredite stilove teksta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hr-HR" sz="2400"/>
            </a:lvl1pPr>
            <a:lvl2pPr latinLnBrk="0">
              <a:defRPr lang="hr-HR" sz="2000"/>
            </a:lvl2pPr>
            <a:lvl3pPr latinLnBrk="0">
              <a:defRPr lang="hr-HR" sz="1800"/>
            </a:lvl3pPr>
            <a:lvl4pPr latinLnBrk="0">
              <a:defRPr lang="hr-HR" sz="1600"/>
            </a:lvl4pPr>
            <a:lvl5pPr latinLnBrk="0">
              <a:defRPr lang="hr-HR" sz="1600"/>
            </a:lvl5pPr>
            <a:lvl6pPr latinLnBrk="0">
              <a:defRPr lang="hr-HR" sz="1600"/>
            </a:lvl6pPr>
            <a:lvl7pPr latinLnBrk="0">
              <a:defRPr lang="hr-HR" sz="1600"/>
            </a:lvl7pPr>
            <a:lvl8pPr latinLnBrk="0">
              <a:defRPr lang="hr-HR" sz="1600"/>
            </a:lvl8pPr>
            <a:lvl9pPr latinLnBrk="0">
              <a:defRPr lang="hr-HR" sz="1600"/>
            </a:lvl9pPr>
          </a:lstStyle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hr-HR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hr-HR" sz="2000" b="1"/>
            </a:lvl2pPr>
            <a:lvl3pPr marL="914400" indent="0" latinLnBrk="0">
              <a:buNone/>
              <a:defRPr lang="hr-HR" sz="1800" b="1"/>
            </a:lvl3pPr>
            <a:lvl4pPr marL="1371600" indent="0" latinLnBrk="0">
              <a:buNone/>
              <a:defRPr lang="hr-HR" sz="1600" b="1"/>
            </a:lvl4pPr>
            <a:lvl5pPr marL="1828800" indent="0" latinLnBrk="0">
              <a:buNone/>
              <a:defRPr lang="hr-HR" sz="1600" b="1"/>
            </a:lvl5pPr>
            <a:lvl6pPr marL="2286000" indent="0" latinLnBrk="0">
              <a:buNone/>
              <a:defRPr lang="hr-HR" sz="1600" b="1"/>
            </a:lvl6pPr>
            <a:lvl7pPr marL="2743200" indent="0" latinLnBrk="0">
              <a:buNone/>
              <a:defRPr lang="hr-HR" sz="1600" b="1"/>
            </a:lvl7pPr>
            <a:lvl8pPr marL="3200400" indent="0" latinLnBrk="0">
              <a:buNone/>
              <a:defRPr lang="hr-HR" sz="1600" b="1"/>
            </a:lvl8pPr>
            <a:lvl9pPr marL="3657600" indent="0" latinLnBrk="0">
              <a:buNone/>
              <a:defRPr lang="hr-HR" sz="1600" b="1"/>
            </a:lvl9pPr>
          </a:lstStyle>
          <a:p>
            <a:pPr lvl="0"/>
            <a:r>
              <a:rPr lang="hr-HR" dirty="0"/>
              <a:t>Uredite stilove teksta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hr-HR" sz="2400"/>
            </a:lvl1pPr>
            <a:lvl2pPr latinLnBrk="0">
              <a:defRPr lang="hr-HR" sz="2000"/>
            </a:lvl2pPr>
            <a:lvl3pPr latinLnBrk="0">
              <a:defRPr lang="hr-HR" sz="1800"/>
            </a:lvl3pPr>
            <a:lvl4pPr latinLnBrk="0">
              <a:defRPr lang="hr-HR" sz="1600"/>
            </a:lvl4pPr>
            <a:lvl5pPr latinLnBrk="0">
              <a:defRPr lang="hr-HR" sz="1600"/>
            </a:lvl5pPr>
            <a:lvl6pPr latinLnBrk="0">
              <a:defRPr lang="hr-HR" sz="1600"/>
            </a:lvl6pPr>
            <a:lvl7pPr latinLnBrk="0">
              <a:defRPr lang="hr-HR" sz="1600"/>
            </a:lvl7pPr>
            <a:lvl8pPr latinLnBrk="0">
              <a:defRPr lang="hr-HR" sz="1600"/>
            </a:lvl8pPr>
            <a:lvl9pPr latinLnBrk="0">
              <a:defRPr lang="hr-HR" sz="1600"/>
            </a:lvl9pPr>
          </a:lstStyle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A6D22A-8576-4EB0-A06E-D7F9B3D4BF61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06C292-A1D9-48AE-820D-76E60DB75C3B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an predloža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4DEB05-307B-48DE-A81C-D7B775DBEDDD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 latinLnBrk="0">
              <a:lnSpc>
                <a:spcPct val="90000"/>
              </a:lnSpc>
              <a:defRPr lang="hr-HR" sz="3600" b="0" baseline="0">
                <a:solidFill>
                  <a:schemeClr val="tx1"/>
                </a:solidFill>
              </a:defRPr>
            </a:lvl1pPr>
          </a:lstStyle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 latinLnBrk="0">
              <a:defRPr lang="hr-HR" sz="2400"/>
            </a:lvl1pPr>
            <a:lvl2pPr latinLnBrk="0">
              <a:defRPr lang="hr-HR" sz="2000"/>
            </a:lvl2pPr>
            <a:lvl3pPr latinLnBrk="0">
              <a:defRPr lang="hr-HR" sz="1800"/>
            </a:lvl3pPr>
            <a:lvl4pPr latinLnBrk="0">
              <a:defRPr lang="hr-HR" sz="1600"/>
            </a:lvl4pPr>
            <a:lvl5pPr latinLnBrk="0">
              <a:defRPr lang="hr-HR" sz="1600"/>
            </a:lvl5pPr>
            <a:lvl6pPr latinLnBrk="0">
              <a:defRPr lang="hr-HR" sz="1600"/>
            </a:lvl6pPr>
            <a:lvl7pPr latinLnBrk="0">
              <a:defRPr lang="hr-HR" sz="1600"/>
            </a:lvl7pPr>
            <a:lvl8pPr latinLnBrk="0">
              <a:defRPr lang="hr-HR" sz="1600"/>
            </a:lvl8pPr>
            <a:lvl9pPr latinLnBrk="0">
              <a:defRPr lang="hr-HR" sz="1600"/>
            </a:lvl9pPr>
          </a:lstStyle>
          <a:p>
            <a:pPr lvl="0"/>
            <a:r>
              <a:rPr lang="hr-HR" dirty="0"/>
              <a:t>Kliknite da biste uredili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hr-HR" sz="1800"/>
            </a:lvl1pPr>
            <a:lvl2pPr marL="457200" indent="0" latinLnBrk="0">
              <a:buNone/>
              <a:defRPr lang="hr-HR" sz="1200"/>
            </a:lvl2pPr>
            <a:lvl3pPr marL="914400" indent="0" latinLnBrk="0">
              <a:buNone/>
              <a:defRPr lang="hr-HR" sz="1000"/>
            </a:lvl3pPr>
            <a:lvl4pPr marL="1371600" indent="0" latinLnBrk="0">
              <a:buNone/>
              <a:defRPr lang="hr-HR" sz="900"/>
            </a:lvl4pPr>
            <a:lvl5pPr marL="1828800" indent="0" latinLnBrk="0">
              <a:buNone/>
              <a:defRPr lang="hr-HR" sz="900"/>
            </a:lvl5pPr>
            <a:lvl6pPr marL="2286000" indent="0" latinLnBrk="0">
              <a:buNone/>
              <a:defRPr lang="hr-HR" sz="900"/>
            </a:lvl6pPr>
            <a:lvl7pPr marL="2743200" indent="0" latinLnBrk="0">
              <a:buNone/>
              <a:defRPr lang="hr-HR" sz="900"/>
            </a:lvl7pPr>
            <a:lvl8pPr marL="3200400" indent="0" latinLnBrk="0">
              <a:buNone/>
              <a:defRPr lang="hr-HR" sz="900"/>
            </a:lvl8pPr>
            <a:lvl9pPr marL="3657600" indent="0" latinLnBrk="0">
              <a:buNone/>
              <a:defRPr lang="hr-HR" sz="900"/>
            </a:lvl9pPr>
          </a:lstStyle>
          <a:p>
            <a:pPr lvl="0"/>
            <a:r>
              <a:rPr lang="hr-HR" dirty="0"/>
              <a:t>Uredite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15EF6E-AD70-4378-8EB1-7A4F6AA495AA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sliku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hr-HR" sz="2400"/>
            </a:lvl1pPr>
            <a:lvl2pPr marL="457200" indent="0" latinLnBrk="0">
              <a:buNone/>
              <a:defRPr lang="hr-HR" sz="2800"/>
            </a:lvl2pPr>
            <a:lvl3pPr marL="914400" indent="0" latinLnBrk="0">
              <a:buNone/>
              <a:defRPr lang="hr-HR" sz="2400"/>
            </a:lvl3pPr>
            <a:lvl4pPr marL="1371600" indent="0" latinLnBrk="0">
              <a:buNone/>
              <a:defRPr lang="hr-HR" sz="2000"/>
            </a:lvl4pPr>
            <a:lvl5pPr marL="1828800" indent="0" latinLnBrk="0">
              <a:buNone/>
              <a:defRPr lang="hr-HR" sz="2000"/>
            </a:lvl5pPr>
            <a:lvl6pPr marL="2286000" indent="0" latinLnBrk="0">
              <a:buNone/>
              <a:defRPr lang="hr-HR" sz="2000"/>
            </a:lvl6pPr>
            <a:lvl7pPr marL="2743200" indent="0" latinLnBrk="0">
              <a:buNone/>
              <a:defRPr lang="hr-HR" sz="2000"/>
            </a:lvl7pPr>
            <a:lvl8pPr marL="3200400" indent="0" latinLnBrk="0">
              <a:buNone/>
              <a:defRPr lang="hr-HR" sz="2000"/>
            </a:lvl8pPr>
            <a:lvl9pPr marL="3657600" indent="0" latinLnBrk="0">
              <a:buNone/>
              <a:defRPr lang="hr-HR" sz="2000"/>
            </a:lvl9pPr>
          </a:lstStyle>
          <a:p>
            <a:endParaRPr lang="hr-HR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 latinLnBrk="0">
              <a:lnSpc>
                <a:spcPct val="90000"/>
              </a:lnSpc>
              <a:defRPr lang="hr-HR" sz="3600" b="0" i="0" baseline="0">
                <a:solidFill>
                  <a:schemeClr val="tx1"/>
                </a:solidFill>
              </a:defRPr>
            </a:lvl1pPr>
          </a:lstStyle>
          <a:p>
            <a:r>
              <a:rPr lang="hr-HR" dirty="0"/>
              <a:t>Uredite stil naslova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hr-HR" sz="1800"/>
            </a:lvl1pPr>
            <a:lvl2pPr marL="457200" indent="0" latinLnBrk="0">
              <a:buNone/>
              <a:defRPr lang="hr-HR" sz="1200"/>
            </a:lvl2pPr>
            <a:lvl3pPr marL="914400" indent="0" latinLnBrk="0">
              <a:buNone/>
              <a:defRPr lang="hr-HR" sz="1000"/>
            </a:lvl3pPr>
            <a:lvl4pPr marL="1371600" indent="0" latinLnBrk="0">
              <a:buNone/>
              <a:defRPr lang="hr-HR" sz="900"/>
            </a:lvl4pPr>
            <a:lvl5pPr marL="1828800" indent="0" latinLnBrk="0">
              <a:buNone/>
              <a:defRPr lang="hr-HR" sz="900"/>
            </a:lvl5pPr>
            <a:lvl6pPr marL="2286000" indent="0" latinLnBrk="0">
              <a:buNone/>
              <a:defRPr lang="hr-HR" sz="900"/>
            </a:lvl6pPr>
            <a:lvl7pPr marL="2743200" indent="0" latinLnBrk="0">
              <a:buNone/>
              <a:defRPr lang="hr-HR" sz="900"/>
            </a:lvl7pPr>
            <a:lvl8pPr marL="3200400" indent="0" latinLnBrk="0">
              <a:buNone/>
              <a:defRPr lang="hr-HR" sz="900"/>
            </a:lvl8pPr>
            <a:lvl9pPr marL="3657600" indent="0" latinLnBrk="0">
              <a:buNone/>
              <a:defRPr lang="hr-HR" sz="900"/>
            </a:lvl9pPr>
          </a:lstStyle>
          <a:p>
            <a:pPr lvl="0"/>
            <a:r>
              <a:rPr lang="hr-HR" dirty="0"/>
              <a:t>Uredite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D6B75-E320-4E9C-BB88-B5AAA0722E18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dirty="0"/>
              <a:t>Uredite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/>
              <a:t>Uredite stilove teksta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hr-H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6CAD-2465-4332-AE0A-21A2183AF9F9}" type="datetime1">
              <a:rPr lang="hr-HR" smtClean="0"/>
              <a:pPr/>
              <a:t>8.7.2018.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hr-H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hr-H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r-HR"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lang="hr-H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lang="hr-HR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hr-HR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r-HR"/>
      </a:defPPr>
      <a:lvl1pPr marL="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Programska podrška za </a:t>
            </a:r>
            <a:r>
              <a:rPr lang="hr-HR" dirty="0" err="1"/>
              <a:t>svršenike</a:t>
            </a:r>
          </a:p>
        </p:txBody>
      </p:sp>
      <p:sp>
        <p:nvSpPr>
          <p:cNvPr id="4" name="Podnaslov 3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/>
              <a:t>Tomislav </a:t>
            </a:r>
            <a:r>
              <a:rPr lang="hr-HR" dirty="0" err="1"/>
              <a:t>Kravaršćan</a:t>
            </a:r>
          </a:p>
          <a:p>
            <a:r>
              <a:rPr lang="hr-HR" dirty="0"/>
              <a:t>Mentor: prof. Dr. Sc Krešimir </a:t>
            </a:r>
            <a:r>
              <a:rPr lang="hr-HR" dirty="0" err="1"/>
              <a:t>fertalj</a:t>
            </a:r>
          </a:p>
          <a:p>
            <a:r>
              <a:rPr lang="hr-HR" dirty="0"/>
              <a:t>Zagreb, 10. Srpnja 2018.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80D83B42-C726-4B03-ADE3-D60331DD0A9C}"/>
              </a:ext>
            </a:extLst>
          </p:cNvPr>
          <p:cNvSpPr txBox="1"/>
          <p:nvPr/>
        </p:nvSpPr>
        <p:spPr>
          <a:xfrm>
            <a:off x="3037979" y="1898949"/>
            <a:ext cx="60944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9CDCFE"/>
                </a:solidFill>
                <a:latin typeface="Droid Sans Mono"/>
              </a:rPr>
              <a:t>Završni</a:t>
            </a:r>
            <a:r>
              <a:rPr lang="en-US" dirty="0">
                <a:solidFill>
                  <a:srgbClr val="9CDCFE"/>
                </a:solidFill>
                <a:latin typeface="Droid Sans Mono"/>
              </a:rPr>
              <a:t> rad br. 5373</a:t>
            </a:r>
            <a:endParaRPr lang="en-US" dirty="0">
              <a:solidFill>
                <a:srgbClr val="D4D4D4"/>
              </a:solidFill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repozitorijem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369820" y="2237129"/>
            <a:ext cx="2470467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Brisanje datoteka</a:t>
            </a:r>
          </a:p>
          <a:p>
            <a:pPr marL="223520" indent="-223520"/>
            <a:r>
              <a:rPr lang="hr-HR" dirty="0"/>
              <a:t>Uređivanje datoteka</a:t>
            </a:r>
          </a:p>
          <a:p>
            <a:pPr marL="223520" indent="-223520"/>
            <a:r>
              <a:rPr lang="hr-HR" dirty="0"/>
              <a:t>Dodavanje nove datoteke</a:t>
            </a:r>
          </a:p>
          <a:p>
            <a:pPr marL="223520" indent="-223520"/>
            <a:r>
              <a:rPr lang="hr-HR" dirty="0"/>
              <a:t>Preuzimanje datoteke</a:t>
            </a:r>
          </a:p>
          <a:p>
            <a:pPr marL="223520" indent="-223520"/>
            <a:endParaRPr lang="hr-HR" dirty="0"/>
          </a:p>
        </p:txBody>
      </p:sp>
      <p:pic>
        <p:nvPicPr>
          <p:cNvPr id="7" name="Slika 7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199C33FB-14FC-484F-A3DA-56D09FD07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38953" y="2447609"/>
            <a:ext cx="7796900" cy="37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poveznicama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369820" y="2237129"/>
            <a:ext cx="2470467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Brisanje poveznice</a:t>
            </a:r>
          </a:p>
          <a:p>
            <a:pPr marL="223520" indent="-223520"/>
            <a:r>
              <a:rPr lang="hr-HR" dirty="0"/>
              <a:t>Uređivanje poveznice</a:t>
            </a:r>
          </a:p>
          <a:p>
            <a:pPr marL="223520" indent="-223520"/>
            <a:r>
              <a:rPr lang="hr-HR" dirty="0"/>
              <a:t>Dodavanje nove poveznice</a:t>
            </a:r>
          </a:p>
          <a:p>
            <a:pPr marL="223520" indent="-223520"/>
            <a:endParaRPr lang="hr-HR" dirty="0"/>
          </a:p>
        </p:txBody>
      </p:sp>
      <p:pic>
        <p:nvPicPr>
          <p:cNvPr id="11" name="Slika 11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318345B8-6334-461B-93E5-71C3D71611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77300" y="1848488"/>
            <a:ext cx="5820819" cy="45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kategorijama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369820" y="2237129"/>
            <a:ext cx="2470467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Brisanje kategorije</a:t>
            </a:r>
          </a:p>
          <a:p>
            <a:pPr marL="223520" indent="-223520"/>
            <a:r>
              <a:rPr lang="hr-HR" dirty="0"/>
              <a:t>Uređivanje kategorije</a:t>
            </a:r>
          </a:p>
          <a:p>
            <a:pPr marL="223520" indent="-223520"/>
            <a:r>
              <a:rPr lang="hr-HR" dirty="0"/>
              <a:t>Dodavanje nove kategorije</a:t>
            </a:r>
          </a:p>
          <a:p>
            <a:pPr marL="223520" indent="-223520"/>
            <a:endParaRPr lang="hr-HR" dirty="0"/>
          </a:p>
        </p:txBody>
      </p:sp>
      <p:pic>
        <p:nvPicPr>
          <p:cNvPr id="6" name="Slika 6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D2ED688D-0EB2-4CE5-A551-973EC54345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15619" y="1793038"/>
            <a:ext cx="6251965" cy="44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Komentari</a:t>
            </a:r>
            <a:endParaRPr lang="sr-Latn-RS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369820" y="2237129"/>
            <a:ext cx="2470467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Svaki prijavljeni korisnik može komentirati postove</a:t>
            </a:r>
          </a:p>
          <a:p>
            <a:pPr marL="223520" indent="-223520"/>
            <a:r>
              <a:rPr lang="hr-HR" dirty="0"/>
              <a:t>Samo ih administrator može brisati</a:t>
            </a:r>
          </a:p>
          <a:p>
            <a:pPr marL="223520" indent="-223520"/>
            <a:endParaRPr lang="hr-HR" dirty="0"/>
          </a:p>
        </p:txBody>
      </p:sp>
      <p:pic>
        <p:nvPicPr>
          <p:cNvPr id="6" name="Slika 6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1E22D44A-5C35-467A-8CBC-B9F19E48D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2746" y="1868968"/>
            <a:ext cx="5892677" cy="35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Početna stranica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369820" y="2237129"/>
            <a:ext cx="3781866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Filtriranje po kategorijama</a:t>
            </a:r>
          </a:p>
          <a:p>
            <a:pPr marL="223520" indent="-223520"/>
            <a:r>
              <a:rPr lang="hr-HR" dirty="0"/>
              <a:t>Brisanje, uređivanje i arhiviranje postova – administrator</a:t>
            </a:r>
          </a:p>
          <a:p>
            <a:pPr marL="223520" indent="-223520"/>
            <a:r>
              <a:rPr lang="hr-HR" dirty="0"/>
              <a:t>Brisanje komentara</a:t>
            </a:r>
          </a:p>
          <a:p>
            <a:pPr marL="223520" indent="-223520"/>
            <a:endParaRPr lang="hr-HR" dirty="0"/>
          </a:p>
        </p:txBody>
      </p:sp>
      <p:pic>
        <p:nvPicPr>
          <p:cNvPr id="15" name="Slika 15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07367019-3752-4A2B-8E5B-8F09730BB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01716" y="275625"/>
            <a:ext cx="5861775" cy="63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01726A9F-3485-4360-B81A-EC8FCC14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Paradigme i obrasci</a:t>
            </a:r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86061456-1299-4178-BB73-3D6DDDABD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sr-Latn-RS" dirty="0"/>
              <a:t>MVC</a:t>
            </a:r>
          </a:p>
          <a:p>
            <a:pPr marL="223520" indent="-223520"/>
            <a:r>
              <a:rPr lang="sr-Latn-RS" dirty="0" err="1"/>
              <a:t>Code-first</a:t>
            </a:r>
            <a:r>
              <a:rPr lang="sr-Latn-RS" dirty="0"/>
              <a:t> </a:t>
            </a:r>
          </a:p>
          <a:p>
            <a:pPr marL="223520" indent="-223520"/>
            <a:r>
              <a:rPr lang="sr-Latn-RS" dirty="0"/>
              <a:t>AJAX</a:t>
            </a:r>
          </a:p>
          <a:p>
            <a:pPr marL="223520" indent="-223520"/>
            <a:r>
              <a:rPr lang="sr-Latn-RS" dirty="0" err="1"/>
              <a:t>Template</a:t>
            </a:r>
            <a:r>
              <a:rPr lang="sr-Latn-RS" dirty="0"/>
              <a:t> na serverskoj i klijentskoj strani</a:t>
            </a:r>
          </a:p>
          <a:p>
            <a:pPr marL="223520" indent="-223520"/>
            <a:r>
              <a:rPr lang="sr-Latn-RS" dirty="0"/>
              <a:t>Sigurnost - </a:t>
            </a:r>
            <a:r>
              <a:rPr lang="sr-Latn-RS" dirty="0" err="1"/>
              <a:t>Spring</a:t>
            </a:r>
          </a:p>
          <a:p>
            <a:pPr marL="223520" indent="-223520"/>
            <a:r>
              <a:rPr lang="sr-Latn-RS" dirty="0"/>
              <a:t>Upravljanje </a:t>
            </a:r>
            <a:r>
              <a:rPr lang="sr-Latn-RS" dirty="0" err="1"/>
              <a:t>sjednicama</a:t>
            </a:r>
            <a:r>
              <a:rPr lang="sr-Latn-RS" dirty="0"/>
              <a:t> - </a:t>
            </a:r>
            <a:r>
              <a:rPr lang="sr-Latn-RS" dirty="0" err="1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Tehnologije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 err="1"/>
              <a:t>Spring</a:t>
            </a:r>
            <a:r>
              <a:rPr lang="hr-HR" dirty="0"/>
              <a:t> </a:t>
            </a:r>
            <a:r>
              <a:rPr lang="hr-HR" dirty="0" err="1"/>
              <a:t>Boot</a:t>
            </a:r>
            <a:r>
              <a:rPr lang="hr-HR" dirty="0"/>
              <a:t>, Java</a:t>
            </a:r>
            <a:endParaRPr lang="sr-Latn-RS" dirty="0"/>
          </a:p>
          <a:p>
            <a:pPr marL="223520" indent="-223520"/>
            <a:r>
              <a:rPr lang="hr-HR" dirty="0" err="1"/>
              <a:t>JavaScript</a:t>
            </a:r>
            <a:r>
              <a:rPr lang="hr-HR" dirty="0"/>
              <a:t>, </a:t>
            </a:r>
            <a:r>
              <a:rPr lang="hr-HR" dirty="0" err="1"/>
              <a:t>JQuery</a:t>
            </a:r>
          </a:p>
          <a:p>
            <a:pPr marL="223520" indent="-223520"/>
            <a:r>
              <a:rPr lang="hr-HR" dirty="0" err="1"/>
              <a:t>MySql</a:t>
            </a:r>
            <a:r>
              <a:rPr lang="hr-HR" dirty="0"/>
              <a:t>, </a:t>
            </a:r>
            <a:r>
              <a:rPr lang="hr-HR" dirty="0" err="1"/>
              <a:t>Hibernate</a:t>
            </a:r>
            <a:r>
              <a:rPr lang="hr-HR" dirty="0"/>
              <a:t> ORM</a:t>
            </a:r>
          </a:p>
          <a:p>
            <a:pPr marL="223520" indent="-223520"/>
            <a:r>
              <a:rPr lang="hr-HR" dirty="0" err="1"/>
              <a:t>JavaServer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 - JSP, </a:t>
            </a:r>
            <a:r>
              <a:rPr lang="hr-HR" dirty="0" err="1"/>
              <a:t>Handlebars</a:t>
            </a:r>
          </a:p>
          <a:p>
            <a:pPr marL="223520" indent="-223520"/>
            <a:r>
              <a:rPr lang="hr-HR" dirty="0" err="1"/>
              <a:t>SemanticUI</a:t>
            </a:r>
          </a:p>
          <a:p>
            <a:pPr marL="223520" indent="-223520"/>
            <a:endParaRPr lang="hr-HR" dirty="0"/>
          </a:p>
          <a:p>
            <a:pPr marL="223520" indent="-223520"/>
            <a:endParaRPr lang="hr-HR" dirty="0"/>
          </a:p>
          <a:p>
            <a:pPr marL="223520" indent="-223520"/>
            <a:endParaRPr lang="hr-HR" dirty="0"/>
          </a:p>
          <a:p>
            <a:pPr marL="223520" indent="-223520"/>
            <a:endParaRPr lang="hr-HR" dirty="0"/>
          </a:p>
          <a:p>
            <a:pPr marL="223520" indent="-22352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/>
          <p:cNvSpPr>
            <a:spLocks noGrp="1"/>
          </p:cNvSpPr>
          <p:nvPr>
            <p:ph type="title"/>
          </p:nvPr>
        </p:nvSpPr>
        <p:spPr>
          <a:xfrm>
            <a:off x="4342819" y="2400699"/>
            <a:ext cx="9144001" cy="1371600"/>
          </a:xfrm>
        </p:spPr>
        <p:txBody>
          <a:bodyPr/>
          <a:lstStyle/>
          <a:p>
            <a:r>
              <a:rPr lang="hr-HR" dirty="0"/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sp>
        <p:nvSpPr>
          <p:cNvPr id="14" name="Rezervirano mjesto za sadržaj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Teorijska pozadina</a:t>
            </a:r>
            <a:endParaRPr lang="sr-Latn-RS" dirty="0"/>
          </a:p>
          <a:p>
            <a:pPr marL="223520" indent="-223520"/>
            <a:r>
              <a:rPr lang="hr-HR" dirty="0"/>
              <a:t>Baza podataka</a:t>
            </a:r>
          </a:p>
          <a:p>
            <a:pPr marL="223520" indent="-223520"/>
            <a:r>
              <a:rPr lang="hr-HR" dirty="0"/>
              <a:t>Funkcionalnosti</a:t>
            </a:r>
          </a:p>
          <a:p>
            <a:pPr marL="223520" indent="-223520"/>
            <a:r>
              <a:rPr lang="hr-HR" dirty="0"/>
              <a:t>Tehnologije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Teorijska pozadina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67653EE-D83B-4613-AB85-D7CC17DA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sr-Latn-RS" dirty="0" err="1"/>
              <a:t>Svršenik</a:t>
            </a:r>
            <a:r>
              <a:rPr lang="sr-Latn-RS" dirty="0"/>
              <a:t> - bivši student (lat. </a:t>
            </a:r>
            <a:r>
              <a:rPr lang="sr-Latn-RS" dirty="0" err="1"/>
              <a:t>alumni</a:t>
            </a:r>
            <a:r>
              <a:rPr lang="sr-Latn-RS" dirty="0"/>
              <a:t>)</a:t>
            </a:r>
          </a:p>
          <a:p>
            <a:pPr marL="223520" indent="-223520"/>
            <a:r>
              <a:rPr lang="sr-Latn-RS" dirty="0"/>
              <a:t>Zašto programska podrška? </a:t>
            </a:r>
          </a:p>
          <a:p>
            <a:pPr lvl="1"/>
            <a:r>
              <a:rPr lang="sr-Latn-RS" dirty="0"/>
              <a:t>Kao i za bilo koju </a:t>
            </a:r>
            <a:r>
              <a:rPr lang="sr-Latn-RS" dirty="0" err="1"/>
              <a:t>udrugu</a:t>
            </a:r>
            <a:r>
              <a:rPr lang="sr-Latn-RS" dirty="0"/>
              <a:t>, bitna je  informacija o događajima, predavanjima, ponudama posla...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hr-HR" dirty="0"/>
              <a:t>Baza podataka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Korisnici</a:t>
            </a:r>
            <a:endParaRPr lang="sr-Latn-RS" dirty="0"/>
          </a:p>
          <a:p>
            <a:pPr marL="223520" indent="-223520"/>
            <a:r>
              <a:rPr lang="hr-HR" dirty="0"/>
              <a:t>Postovi</a:t>
            </a:r>
          </a:p>
          <a:p>
            <a:pPr marL="223520" indent="-223520"/>
            <a:r>
              <a:rPr lang="hr-HR" dirty="0"/>
              <a:t>Datoteke</a:t>
            </a:r>
          </a:p>
          <a:p>
            <a:pPr marL="223520" indent="-223520"/>
            <a:r>
              <a:rPr lang="hr-HR" dirty="0"/>
              <a:t>Uloge</a:t>
            </a:r>
          </a:p>
          <a:p>
            <a:pPr marL="223520" indent="-223520"/>
            <a:r>
              <a:rPr lang="hr-HR" dirty="0"/>
              <a:t>Komentari</a:t>
            </a:r>
          </a:p>
          <a:p>
            <a:pPr marL="223520" indent="-223520"/>
            <a:r>
              <a:rPr lang="hr-HR" dirty="0"/>
              <a:t>Poveznice</a:t>
            </a:r>
          </a:p>
        </p:txBody>
      </p:sp>
      <p:pic>
        <p:nvPicPr>
          <p:cNvPr id="20" name="Slika 20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EBC90DAF-5076-4732-9D95-D395374FC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9331" y="1064580"/>
            <a:ext cx="5794418" cy="49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Funkcionalnosti</a:t>
            </a:r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46EBCABF-17F0-470A-AC1E-A012D21E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>
              <a:buFont typeface="Arial"/>
              <a:buChar char="•"/>
            </a:pPr>
            <a:r>
              <a:rPr lang="hr-HR" dirty="0"/>
              <a:t>Administrator upravlja (izrada, uređivanje, brisanje)</a:t>
            </a:r>
            <a:endParaRPr lang="sr-Latn-RS" dirty="0"/>
          </a:p>
          <a:p>
            <a:pPr lvl="1">
              <a:buFont typeface="Arial"/>
              <a:buChar char="•"/>
            </a:pPr>
            <a:r>
              <a:rPr lang="hr-HR" dirty="0"/>
              <a:t>Korisnicima</a:t>
            </a:r>
          </a:p>
          <a:p>
            <a:pPr lvl="1">
              <a:buFont typeface="Arial"/>
              <a:buChar char="•"/>
            </a:pPr>
            <a:r>
              <a:rPr lang="hr-HR" dirty="0"/>
              <a:t>Postovima i komentarima</a:t>
            </a:r>
          </a:p>
          <a:p>
            <a:pPr lvl="1">
              <a:buFont typeface="Arial"/>
              <a:buChar char="•"/>
            </a:pPr>
            <a:r>
              <a:rPr lang="hr-HR" dirty="0"/>
              <a:t>Poveznicama</a:t>
            </a:r>
          </a:p>
          <a:p>
            <a:pPr lvl="1">
              <a:buFont typeface="Arial"/>
              <a:buChar char="•"/>
            </a:pPr>
            <a:r>
              <a:rPr lang="hr-HR" dirty="0"/>
              <a:t>Datotekama</a:t>
            </a:r>
          </a:p>
          <a:p>
            <a:pPr lvl="1">
              <a:buFont typeface="Arial"/>
              <a:buChar char="•"/>
            </a:pPr>
            <a:r>
              <a:rPr lang="hr-HR" dirty="0"/>
              <a:t>Kategorijama</a:t>
            </a:r>
          </a:p>
          <a:p>
            <a:pPr marL="231775" lvl="1" indent="0">
              <a:buNone/>
            </a:pPr>
            <a:endParaRPr lang="hr-HR" dirty="0"/>
          </a:p>
          <a:p>
            <a:pPr lvl="1">
              <a:buFont typeface="Arial"/>
              <a:buChar char="•"/>
            </a:pPr>
            <a:endParaRPr lang="hr-HR" dirty="0"/>
          </a:p>
          <a:p>
            <a:pPr lvl="1">
              <a:buFont typeface="Arial"/>
              <a:buChar char="•"/>
            </a:pPr>
            <a:endParaRPr lang="hr-HR" dirty="0"/>
          </a:p>
          <a:p>
            <a:pPr lvl="1">
              <a:buFont typeface="Arial"/>
              <a:buChar char="•"/>
            </a:pP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Funkcionalnosti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Korisnik</a:t>
            </a:r>
          </a:p>
          <a:p>
            <a:pPr lvl="1"/>
            <a:r>
              <a:rPr lang="hr-HR" dirty="0"/>
              <a:t>Pregled, uređivanje i brisanje vlastitog profila</a:t>
            </a:r>
          </a:p>
          <a:p>
            <a:pPr lvl="1"/>
            <a:r>
              <a:rPr lang="hr-HR" dirty="0"/>
              <a:t>Pregled i komentiranje postova</a:t>
            </a:r>
          </a:p>
          <a:p>
            <a:pPr lvl="1"/>
            <a:r>
              <a:rPr lang="hr-HR" dirty="0"/>
              <a:t>Pregled i preuzimanje datoteka</a:t>
            </a:r>
          </a:p>
          <a:p>
            <a:pPr lvl="1"/>
            <a:r>
              <a:rPr lang="hr-HR" dirty="0"/>
              <a:t>Pregled poveznica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korisnicima</a:t>
            </a:r>
          </a:p>
        </p:txBody>
      </p:sp>
      <p:pic>
        <p:nvPicPr>
          <p:cNvPr id="8" name="Slika 8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482B586B-B0C3-4E89-9055-B5D0A63D45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6094845" y="1893755"/>
            <a:ext cx="5524408" cy="4604064"/>
          </a:xfrm>
          <a:prstGeom prst="rect">
            <a:avLst/>
          </a:prstGeom>
        </p:spPr>
      </p:pic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486589" y="2237129"/>
            <a:ext cx="44196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/>
              <a:t>Iz pregleda svih korisnika moguće brisanje i uređivanje korisnika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novog posta</a:t>
            </a:r>
          </a:p>
        </p:txBody>
      </p:sp>
      <p:pic>
        <p:nvPicPr>
          <p:cNvPr id="3" name="Slika 4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D0D1294B-0A90-4D1F-A27E-796593C6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5636750" y="736583"/>
            <a:ext cx="6063339" cy="5545013"/>
          </a:xfrm>
          <a:prstGeom prst="rect">
            <a:avLst/>
          </a:prstGeom>
        </p:spPr>
      </p:pic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13E10CAB-77FD-47D0-BAA4-5C558BE44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9821" y="2246105"/>
            <a:ext cx="4141151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1775" lvl="1"/>
            <a:r>
              <a:rPr lang="hr-HR" sz="2400" dirty="0"/>
              <a:t>Obavezno ispuniti naslov, kratki opis i barem jednu kategoriju</a:t>
            </a: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korisničkim računom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486589" y="2237129"/>
            <a:ext cx="44196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hr-HR" dirty="0"/>
              <a:t>Brisanje</a:t>
            </a:r>
          </a:p>
          <a:p>
            <a:pPr marL="223520" indent="-223520"/>
            <a:r>
              <a:rPr lang="hr-HR" dirty="0"/>
              <a:t>Uređivanje</a:t>
            </a:r>
          </a:p>
          <a:p>
            <a:pPr marL="223520" indent="-223520"/>
            <a:endParaRPr lang="hr-HR" dirty="0"/>
          </a:p>
        </p:txBody>
      </p:sp>
      <p:pic>
        <p:nvPicPr>
          <p:cNvPr id="6" name="Slika 6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D4C61A14-E240-47F2-B94D-A44302BB0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7528" y="1841527"/>
            <a:ext cx="6692091" cy="46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ni plavi tunel 16x9">
  <a:themeElements>
    <a:clrScheme name="Digitalni plavi tu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E64CE5-9A2F-4A86-9018-E796DAC277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EE5782-39D8-4BC2-8DC6-EBA73BB790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A61CCE-2B92-4C9F-B2F8-A258F5749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91</Words>
  <Application>Microsoft Office PowerPoint</Application>
  <PresentationFormat>Prilagođeno</PresentationFormat>
  <Paragraphs>32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17</vt:i4>
      </vt:variant>
    </vt:vector>
  </HeadingPairs>
  <TitlesOfParts>
    <vt:vector size="18" baseType="lpstr">
      <vt:lpstr>Digitalni plavi tunel 16x9</vt:lpstr>
      <vt:lpstr>Programska podrška za svršenike</vt:lpstr>
      <vt:lpstr>Sadržaj</vt:lpstr>
      <vt:lpstr>Teorijska pozadina</vt:lpstr>
      <vt:lpstr>Baza podataka</vt:lpstr>
      <vt:lpstr>Funkcionalnosti</vt:lpstr>
      <vt:lpstr>Funkcionalnosti</vt:lpstr>
      <vt:lpstr>Upravljanje korisnicima</vt:lpstr>
      <vt:lpstr>Izrada novog posta</vt:lpstr>
      <vt:lpstr>Upravljanje korisničkim računom</vt:lpstr>
      <vt:lpstr>Upravljanje repozitorijem</vt:lpstr>
      <vt:lpstr>Upravljanje poveznicama</vt:lpstr>
      <vt:lpstr>Upravljanje kategorijama</vt:lpstr>
      <vt:lpstr>Komentari</vt:lpstr>
      <vt:lpstr>Početna stranica</vt:lpstr>
      <vt:lpstr>Paradigme i obrasci</vt:lpstr>
      <vt:lpstr>Tehnologije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Raspored naslova</dc:title>
  <cp:lastModifiedBy>Petr Slavik</cp:lastModifiedBy>
  <cp:revision>105</cp:revision>
  <dcterms:created xsi:type="dcterms:W3CDTF">2013-04-05T20:05:04Z</dcterms:created>
  <dcterms:modified xsi:type="dcterms:W3CDTF">2018-07-08T23:28:13Z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